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265" r:id="rId3"/>
    <p:sldId id="272" r:id="rId4"/>
    <p:sldId id="270" r:id="rId5"/>
    <p:sldId id="286" r:id="rId6"/>
    <p:sldId id="287" r:id="rId7"/>
    <p:sldId id="285" r:id="rId8"/>
    <p:sldId id="279" r:id="rId9"/>
    <p:sldId id="280" r:id="rId10"/>
    <p:sldId id="281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9977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-108" y="-48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234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3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7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200" baseline="0">
                <a:latin typeface="Arial" panose="020B0604020202020204" pitchFamily="34" charset="0"/>
              </a:defRPr>
            </a:lvl1pPr>
            <a:lvl2pPr>
              <a:defRPr sz="32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 algn="r">
              <a:defRPr lang="en-US" sz="4800" baseline="0" dirty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5864">
            <a:off x="188008" y="546930"/>
            <a:ext cx="4180320" cy="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6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07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5864">
            <a:off x="188008" y="546930"/>
            <a:ext cx="4180320" cy="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89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5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5864">
            <a:off x="188008" y="546930"/>
            <a:ext cx="4180320" cy="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34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5864">
            <a:off x="188008" y="546930"/>
            <a:ext cx="4180320" cy="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8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5864">
            <a:off x="188008" y="546930"/>
            <a:ext cx="4180320" cy="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10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3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t>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0" pos="768" userDrawn="1">
          <p15:clr>
            <a:srgbClr val="F26B43"/>
          </p15:clr>
        </p15:guide>
        <p15:guide id="0" pos="7152" userDrawn="1">
          <p15:clr>
            <a:srgbClr val="F26B43"/>
          </p15:clr>
        </p15:guide>
        <p15:guide id="1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79" y="4908372"/>
            <a:ext cx="10058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1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5624"/>
            <a:ext cx="10134600" cy="4816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brave heart for what may be required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 </a:t>
            </a:r>
            <a:r>
              <a:rPr lang="en-GB" dirty="0"/>
              <a:t>open heart to all that may come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trusting heart to go forth with You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loving heart for You and all your </a:t>
            </a:r>
            <a:r>
              <a:rPr lang="en-GB" dirty="0" smtClean="0"/>
              <a:t>creation</a:t>
            </a:r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longing heart for the reconciliation of all </a:t>
            </a:r>
            <a:r>
              <a:rPr lang="en-GB" dirty="0" smtClean="0"/>
              <a:t>things and </a:t>
            </a:r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willing heart to say “Yes” to what You will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47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559" y="1161091"/>
            <a:ext cx="3718882" cy="453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4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36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960938"/>
            <a:ext cx="9144000" cy="1655762"/>
          </a:xfrm>
        </p:spPr>
        <p:txBody>
          <a:bodyPr/>
          <a:lstStyle/>
          <a:p>
            <a:r>
              <a:rPr lang="en-US" dirty="0" smtClean="0"/>
              <a:t>Romans </a:t>
            </a:r>
            <a:r>
              <a:rPr lang="en-US" dirty="0" smtClean="0"/>
              <a:t>8:18-27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399"/>
            <a:ext cx="9144000" cy="2342735"/>
          </a:xfrm>
        </p:spPr>
        <p:txBody>
          <a:bodyPr>
            <a:normAutofit/>
          </a:bodyPr>
          <a:lstStyle/>
          <a:p>
            <a:r>
              <a:rPr lang="en-US" dirty="0" smtClean="0"/>
              <a:t>There’s future glory coming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5864">
            <a:off x="188008" y="546930"/>
            <a:ext cx="4180320" cy="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26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Suffering and </a:t>
            </a:r>
            <a:r>
              <a:rPr lang="en-GB" dirty="0" smtClean="0"/>
              <a:t>Glory</a:t>
            </a:r>
          </a:p>
          <a:p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“I consider that our present sufferings are not worth comparing with the glory that will be revealed in us” (v18)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major themes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7426">
            <a:off x="2835244" y="1000392"/>
            <a:ext cx="5907103" cy="546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Suffering and </a:t>
            </a:r>
            <a:r>
              <a:rPr lang="en-GB" dirty="0" smtClean="0"/>
              <a:t>Glory</a:t>
            </a:r>
          </a:p>
          <a:p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Creation is waiting (v19)</a:t>
            </a:r>
          </a:p>
          <a:p>
            <a:pPr marL="0" indent="0" algn="ctr">
              <a:buNone/>
            </a:pPr>
            <a:r>
              <a:rPr lang="en-GB" dirty="0" smtClean="0"/>
              <a:t>Creation is frustrated (v20)</a:t>
            </a:r>
          </a:p>
          <a:p>
            <a:pPr marL="0" indent="0" algn="ctr">
              <a:buNone/>
            </a:pPr>
            <a:r>
              <a:rPr lang="en-GB" dirty="0" smtClean="0"/>
              <a:t>Creation will be liberated (v21)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major themes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83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Bible’s </a:t>
            </a:r>
            <a:r>
              <a:rPr lang="en-GB" dirty="0" err="1" smtClean="0"/>
              <a:t>megastory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53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Groaning and hoping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“We know that in all things God works FOR the good of those who love him” (v28)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Holy Spirit helps us to pray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59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559" y="1161091"/>
            <a:ext cx="3718882" cy="453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2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91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Lord, give me I pray: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remembering heart for the things that have happened </a:t>
            </a:r>
          </a:p>
          <a:p>
            <a:pPr marL="0" indent="0">
              <a:buNone/>
            </a:pPr>
            <a:r>
              <a:rPr lang="en-GB" dirty="0" smtClean="0"/>
              <a:t>An </a:t>
            </a:r>
            <a:r>
              <a:rPr lang="en-GB" dirty="0"/>
              <a:t>attentive heart to what I have learned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forgiving heart for what has hurt </a:t>
            </a:r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grateful heart for what has </a:t>
            </a:r>
            <a:r>
              <a:rPr lang="en-GB" dirty="0" smtClean="0"/>
              <a:t>blessed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3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3460616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TS103460616</Template>
  <TotalTime>0</TotalTime>
  <Words>191</Words>
  <Application>Microsoft Office PowerPoint</Application>
  <PresentationFormat>Custom</PresentationFormat>
  <Paragraphs>30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TS103460616</vt:lpstr>
      <vt:lpstr>PowerPoint Presentation</vt:lpstr>
      <vt:lpstr>There’s future glory coming</vt:lpstr>
      <vt:lpstr>Two major themes</vt:lpstr>
      <vt:lpstr>Two major themes</vt:lpstr>
      <vt:lpstr>The Bible’s megastory</vt:lpstr>
      <vt:lpstr>The Holy Spirit helps us to pray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2014-01-02T20:35:47Z</dcterms:created>
  <dcterms:modified xsi:type="dcterms:W3CDTF">2014-02-01T16:17:10Z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