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75" r:id="rId4"/>
    <p:sldId id="269" r:id="rId5"/>
    <p:sldId id="270" r:id="rId6"/>
    <p:sldId id="272" r:id="rId7"/>
    <p:sldId id="273" r:id="rId8"/>
    <p:sldId id="274" r:id="rId9"/>
    <p:sldId id="27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93DAC-93CF-457A-B05F-9E924BC2CF83}" type="datetimeFigureOut">
              <a:rPr lang="en-GB" smtClean="0"/>
              <a:t>08/03/2014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9F4C-F811-4773-9F3F-924829D710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2364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93DAC-93CF-457A-B05F-9E924BC2CF83}" type="datetimeFigureOut">
              <a:rPr lang="en-GB" smtClean="0"/>
              <a:t>08/03/2014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9F4C-F811-4773-9F3F-924829D710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431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93DAC-93CF-457A-B05F-9E924BC2CF83}" type="datetimeFigureOut">
              <a:rPr lang="en-GB" smtClean="0"/>
              <a:t>08/03/2014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9F4C-F811-4773-9F3F-924829D710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418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63508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63508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93DAC-93CF-457A-B05F-9E924BC2CF83}" type="datetimeFigureOut">
              <a:rPr lang="en-GB" smtClean="0"/>
              <a:t>08/03/2014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9F4C-F811-4773-9F3F-924829D710B2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563949">
            <a:off x="4501710" y="1996892"/>
            <a:ext cx="6818823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456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93DAC-93CF-457A-B05F-9E924BC2CF83}" type="datetimeFigureOut">
              <a:rPr lang="en-GB" smtClean="0"/>
              <a:t>08/03/2014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9F4C-F811-4773-9F3F-924829D710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44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93DAC-93CF-457A-B05F-9E924BC2CF83}" type="datetimeFigureOut">
              <a:rPr lang="en-GB" smtClean="0"/>
              <a:t>08/03/2014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9F4C-F811-4773-9F3F-924829D710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802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93DAC-93CF-457A-B05F-9E924BC2CF83}" type="datetimeFigureOut">
              <a:rPr lang="en-GB" smtClean="0"/>
              <a:t>08/03/2014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9F4C-F811-4773-9F3F-924829D710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838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93DAC-93CF-457A-B05F-9E924BC2CF83}" type="datetimeFigureOut">
              <a:rPr lang="en-GB" smtClean="0"/>
              <a:t>08/03/2014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9F4C-F811-4773-9F3F-924829D710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845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93DAC-93CF-457A-B05F-9E924BC2CF83}" type="datetimeFigureOut">
              <a:rPr lang="en-GB" smtClean="0"/>
              <a:t>08/03/2014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9F4C-F811-4773-9F3F-924829D710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134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93DAC-93CF-457A-B05F-9E924BC2CF83}" type="datetimeFigureOut">
              <a:rPr lang="en-GB" smtClean="0"/>
              <a:t>08/03/2014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9F4C-F811-4773-9F3F-924829D710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4848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93DAC-93CF-457A-B05F-9E924BC2CF83}" type="datetimeFigureOut">
              <a:rPr lang="en-GB" smtClean="0"/>
              <a:t>08/03/2014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989F4C-F811-4773-9F3F-924829D710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11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93DAC-93CF-457A-B05F-9E924BC2CF83}" type="datetimeFigureOut">
              <a:rPr lang="en-GB" smtClean="0"/>
              <a:t>08/03/2014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989F4C-F811-4773-9F3F-924829D710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235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://www.whites.me.uk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Notes, pen</a:t>
            </a:r>
          </a:p>
          <a:p>
            <a:r>
              <a:rPr lang="en-GB" dirty="0" smtClean="0">
                <a:hlinkClick r:id="rId2"/>
              </a:rPr>
              <a:t>www.whites.me.uk</a:t>
            </a:r>
            <a:r>
              <a:rPr lang="en-GB" dirty="0" smtClean="0"/>
              <a:t> &gt; BLOG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3429000"/>
            <a:ext cx="381000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9013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4653136"/>
            <a:ext cx="7772400" cy="1470025"/>
          </a:xfrm>
        </p:spPr>
        <p:txBody>
          <a:bodyPr/>
          <a:lstStyle/>
          <a:p>
            <a:r>
              <a:rPr lang="en-GB" dirty="0" smtClean="0"/>
              <a:t>How great is our God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5661248"/>
            <a:ext cx="6400800" cy="1201024"/>
          </a:xfrm>
        </p:spPr>
        <p:txBody>
          <a:bodyPr/>
          <a:lstStyle/>
          <a:p>
            <a:r>
              <a:rPr lang="en-GB" dirty="0" smtClean="0"/>
              <a:t>Romans </a:t>
            </a:r>
            <a:r>
              <a:rPr lang="en-GB" dirty="0" smtClean="0"/>
              <a:t>11:33-36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7369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0"/>
            <a:ext cx="9271257" cy="6953444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52536" y="2924944"/>
            <a:ext cx="6635080" cy="1143000"/>
          </a:xfrm>
        </p:spPr>
        <p:txBody>
          <a:bodyPr/>
          <a:lstStyle/>
          <a:p>
            <a:r>
              <a:rPr lang="en-GB" dirty="0" smtClean="0"/>
              <a:t>God’s great end game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3858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God’s strategy</a:t>
            </a:r>
            <a:endParaRPr lang="en-GB" dirty="0"/>
          </a:p>
        </p:txBody>
      </p:sp>
      <p:sp>
        <p:nvSpPr>
          <p:cNvPr id="4" name="Right Arrow 3"/>
          <p:cNvSpPr/>
          <p:nvPr/>
        </p:nvSpPr>
        <p:spPr>
          <a:xfrm>
            <a:off x="323528" y="548680"/>
            <a:ext cx="1872208" cy="17281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Israel resistant</a:t>
            </a:r>
            <a:endParaRPr lang="en-GB" dirty="0"/>
          </a:p>
        </p:txBody>
      </p:sp>
      <p:sp>
        <p:nvSpPr>
          <p:cNvPr id="5" name="Right Arrow 4"/>
          <p:cNvSpPr/>
          <p:nvPr/>
        </p:nvSpPr>
        <p:spPr>
          <a:xfrm>
            <a:off x="1964983" y="1412776"/>
            <a:ext cx="1872208" cy="17281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God reaches outside Israel</a:t>
            </a:r>
            <a:endParaRPr lang="en-GB" dirty="0"/>
          </a:p>
        </p:txBody>
      </p:sp>
      <p:sp>
        <p:nvSpPr>
          <p:cNvPr id="6" name="Right Arrow 5"/>
          <p:cNvSpPr/>
          <p:nvPr/>
        </p:nvSpPr>
        <p:spPr>
          <a:xfrm>
            <a:off x="3563888" y="2276872"/>
            <a:ext cx="1872208" cy="17281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Israel envious</a:t>
            </a:r>
            <a:endParaRPr lang="en-GB" dirty="0"/>
          </a:p>
        </p:txBody>
      </p:sp>
      <p:sp>
        <p:nvSpPr>
          <p:cNvPr id="9" name="Right Arrow 8"/>
          <p:cNvSpPr/>
          <p:nvPr/>
        </p:nvSpPr>
        <p:spPr>
          <a:xfrm>
            <a:off x="5076056" y="3284984"/>
            <a:ext cx="1872208" cy="17281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Israel return and saved</a:t>
            </a:r>
            <a:endParaRPr lang="en-GB" dirty="0"/>
          </a:p>
        </p:txBody>
      </p:sp>
      <p:sp>
        <p:nvSpPr>
          <p:cNvPr id="10" name="Explosion 1 9"/>
          <p:cNvSpPr/>
          <p:nvPr/>
        </p:nvSpPr>
        <p:spPr>
          <a:xfrm>
            <a:off x="6588224" y="4653136"/>
            <a:ext cx="2376264" cy="165618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Result!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3711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Hardening for a purpose?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 smtClean="0"/>
              <a:t>“the people of Israel are enemies of god because of hardness </a:t>
            </a:r>
            <a:r>
              <a:rPr lang="en-GB" b="1" i="1" dirty="0" smtClean="0"/>
              <a:t>for your sake</a:t>
            </a:r>
            <a:r>
              <a:rPr lang="en-GB" dirty="0" smtClean="0"/>
              <a:t>” </a:t>
            </a:r>
          </a:p>
          <a:p>
            <a:pPr marL="0" indent="0" algn="ctr">
              <a:buNone/>
            </a:pPr>
            <a:r>
              <a:rPr lang="en-GB" dirty="0" smtClean="0"/>
              <a:t>“But </a:t>
            </a:r>
            <a:r>
              <a:rPr lang="en-GB" dirty="0"/>
              <a:t>as far as election is concerned they are loved on account of the patriarchs”</a:t>
            </a:r>
          </a:p>
          <a:p>
            <a:pPr marL="0" indent="0" algn="ctr">
              <a:buNone/>
            </a:pPr>
            <a:r>
              <a:rPr lang="en-GB" dirty="0" smtClean="0"/>
              <a:t>(11:26-28)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6008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Hardening for a purpose?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“God’s gifts and call are irrevocable” (11:29)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2149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Things that are lose-able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624"/>
            <a:ext cx="10245678" cy="6813376"/>
          </a:xfrm>
        </p:spPr>
      </p:pic>
    </p:spTree>
    <p:extLst>
      <p:ext uri="{BB962C8B-B14F-4D97-AF65-F5344CB8AC3E}">
        <p14:creationId xmlns:p14="http://schemas.microsoft.com/office/powerpoint/2010/main" val="2048209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great is our God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866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298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99</Words>
  <Application>Microsoft Office PowerPoint</Application>
  <PresentationFormat>On-screen Show (4:3)</PresentationFormat>
  <Paragraphs>20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How great is our God</vt:lpstr>
      <vt:lpstr>God’s great end game</vt:lpstr>
      <vt:lpstr>God’s strategy</vt:lpstr>
      <vt:lpstr>Hardening for a purpose?</vt:lpstr>
      <vt:lpstr>Hardening for a purpose?</vt:lpstr>
      <vt:lpstr>Things that are lose-able</vt:lpstr>
      <vt:lpstr>How great is our God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ianw</dc:creator>
  <cp:lastModifiedBy>ianw</cp:lastModifiedBy>
  <cp:revision>21</cp:revision>
  <dcterms:created xsi:type="dcterms:W3CDTF">2014-02-28T15:19:47Z</dcterms:created>
  <dcterms:modified xsi:type="dcterms:W3CDTF">2014-03-08T22:09:59Z</dcterms:modified>
</cp:coreProperties>
</file>