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77" r:id="rId2"/>
    <p:sldId id="278" r:id="rId3"/>
    <p:sldId id="27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76" r:id="rId12"/>
    <p:sldId id="274" r:id="rId13"/>
    <p:sldId id="266" r:id="rId14"/>
    <p:sldId id="267" r:id="rId15"/>
    <p:sldId id="265" r:id="rId16"/>
    <p:sldId id="268" r:id="rId17"/>
    <p:sldId id="273" r:id="rId18"/>
    <p:sldId id="272" r:id="rId19"/>
    <p:sldId id="269" r:id="rId20"/>
    <p:sldId id="271" r:id="rId21"/>
    <p:sldId id="27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Sunday, May 18,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Sunday, May 18,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6237312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aseline="0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Text your response to 07 780 665 868</a:t>
            </a:r>
            <a:endParaRPr lang="en-GB" sz="2400" baseline="0" dirty="0">
              <a:solidFill>
                <a:schemeClr val="accent1"/>
              </a:solidFill>
              <a:latin typeface="Arial Black" panose="020B0A040201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 spd="slow">
    <p:pull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922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Small groups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Use welcome card or email smallgroups@victoriabaptist.org.uk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797152"/>
            <a:ext cx="547339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026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84784"/>
            <a:ext cx="5640832" cy="4876800"/>
          </a:xfrm>
        </p:spPr>
      </p:pic>
      <p:sp>
        <p:nvSpPr>
          <p:cNvPr id="5" name="Rectangle 4"/>
          <p:cNvSpPr/>
          <p:nvPr/>
        </p:nvSpPr>
        <p:spPr>
          <a:xfrm>
            <a:off x="5148064" y="1844824"/>
            <a:ext cx="2723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Actions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896669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Matthew 7:21-23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"Not every one that </a:t>
            </a:r>
            <a:r>
              <a:rPr lang="en-GB" dirty="0" smtClean="0"/>
              <a:t>says to </a:t>
            </a:r>
            <a:r>
              <a:rPr lang="en-GB" dirty="0"/>
              <a:t>me, </a:t>
            </a:r>
            <a:r>
              <a:rPr lang="en-GB" dirty="0" smtClean="0"/>
              <a:t>‘Lord</a:t>
            </a:r>
            <a:r>
              <a:rPr lang="en-GB" dirty="0"/>
              <a:t>, </a:t>
            </a:r>
            <a:r>
              <a:rPr lang="en-GB" dirty="0" smtClean="0"/>
              <a:t>Lord’, will </a:t>
            </a:r>
            <a:r>
              <a:rPr lang="en-GB" dirty="0"/>
              <a:t>enter </a:t>
            </a:r>
            <a:r>
              <a:rPr lang="en-GB" dirty="0" smtClean="0"/>
              <a:t>the </a:t>
            </a:r>
            <a:r>
              <a:rPr lang="en-GB" dirty="0"/>
              <a:t>kingdom of heaven; but he that </a:t>
            </a:r>
            <a:r>
              <a:rPr lang="en-GB" dirty="0" smtClean="0"/>
              <a:t>does </a:t>
            </a:r>
            <a:r>
              <a:rPr lang="en-GB" dirty="0"/>
              <a:t>the will of my Father </a:t>
            </a:r>
            <a:r>
              <a:rPr lang="en-GB" dirty="0" smtClean="0"/>
              <a:t>who </a:t>
            </a:r>
            <a:r>
              <a:rPr lang="en-GB" dirty="0"/>
              <a:t>is in heaven. Many will say to me in that day, Lord, Lord, have we not prophesied in thy name? and in </a:t>
            </a:r>
            <a:r>
              <a:rPr lang="en-GB" dirty="0" smtClean="0"/>
              <a:t>your name </a:t>
            </a:r>
            <a:r>
              <a:rPr lang="en-GB" dirty="0"/>
              <a:t>have cast out devils? and in </a:t>
            </a:r>
            <a:r>
              <a:rPr lang="en-GB" dirty="0" smtClean="0"/>
              <a:t>your name </a:t>
            </a:r>
            <a:r>
              <a:rPr lang="en-GB" dirty="0"/>
              <a:t>done many wonderful works? </a:t>
            </a:r>
            <a:r>
              <a:rPr lang="en-GB" dirty="0" smtClean="0"/>
              <a:t>But I will say to them</a:t>
            </a:r>
            <a:r>
              <a:rPr lang="en-GB" dirty="0"/>
              <a:t>, </a:t>
            </a:r>
            <a:r>
              <a:rPr lang="en-GB" dirty="0" smtClean="0"/>
              <a:t>“I </a:t>
            </a:r>
            <a:r>
              <a:rPr lang="en-GB" dirty="0"/>
              <a:t>never knew you: depart from me, </a:t>
            </a:r>
            <a:r>
              <a:rPr lang="en-GB" dirty="0" smtClean="0"/>
              <a:t>you who work </a:t>
            </a:r>
            <a:r>
              <a:rPr lang="en-GB" dirty="0"/>
              <a:t>iniquity</a:t>
            </a:r>
            <a:r>
              <a:rPr lang="en-GB" dirty="0" smtClean="0"/>
              <a:t>."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16109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84784"/>
            <a:ext cx="5640832" cy="4876800"/>
          </a:xfrm>
        </p:spPr>
      </p:pic>
      <p:sp>
        <p:nvSpPr>
          <p:cNvPr id="5" name="Rectangle 4"/>
          <p:cNvSpPr/>
          <p:nvPr/>
        </p:nvSpPr>
        <p:spPr>
          <a:xfrm>
            <a:off x="5148064" y="1844824"/>
            <a:ext cx="2723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Actions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8104" y="3140968"/>
            <a:ext cx="2454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Beliefs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632202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Apostles’ Creed – 12 tweets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1. I believe in God the Father, Almighty, Maker of heaven and earth: </a:t>
            </a:r>
          </a:p>
          <a:p>
            <a:r>
              <a:rPr lang="en-GB" dirty="0"/>
              <a:t>2. And in Jesus Christ, his only begotten Son, our Lord: </a:t>
            </a:r>
          </a:p>
          <a:p>
            <a:r>
              <a:rPr lang="en-GB" dirty="0"/>
              <a:t>3. Who was conceived by the Holy Ghost, born of the Virgin Mary: </a:t>
            </a:r>
          </a:p>
          <a:p>
            <a:r>
              <a:rPr lang="en-GB" dirty="0"/>
              <a:t>4. Suffered under Pontius Pilate; was crucified, dead and buried: He descended into hell: </a:t>
            </a:r>
          </a:p>
          <a:p>
            <a:r>
              <a:rPr lang="en-GB" dirty="0"/>
              <a:t>5. The third day he rose again from the dead: </a:t>
            </a:r>
          </a:p>
          <a:p>
            <a:r>
              <a:rPr lang="en-GB" dirty="0"/>
              <a:t>6. He ascended into heaven, and sits at the right hand of God the Father Almighty: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97229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Apostles' Creed – 12 tweets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7. From thence he shall come to judge the quick and the dead: </a:t>
            </a:r>
          </a:p>
          <a:p>
            <a:r>
              <a:rPr lang="en-GB" dirty="0"/>
              <a:t>8. I believe in the Holy Ghost: </a:t>
            </a:r>
          </a:p>
          <a:p>
            <a:r>
              <a:rPr lang="en-GB" dirty="0"/>
              <a:t>9. I believe in the holy catholic church: the communion of saints: </a:t>
            </a:r>
          </a:p>
          <a:p>
            <a:r>
              <a:rPr lang="en-GB" dirty="0"/>
              <a:t>10. The forgiveness of sins: </a:t>
            </a:r>
          </a:p>
          <a:p>
            <a:r>
              <a:rPr lang="en-GB" dirty="0"/>
              <a:t>11. The resurrection of the body: </a:t>
            </a:r>
          </a:p>
          <a:p>
            <a:r>
              <a:rPr lang="en-GB" dirty="0"/>
              <a:t>12. And the life everlasting. Amen.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437922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84784"/>
            <a:ext cx="5640832" cy="4876800"/>
          </a:xfrm>
        </p:spPr>
      </p:pic>
      <p:sp>
        <p:nvSpPr>
          <p:cNvPr id="5" name="Rectangle 4"/>
          <p:cNvSpPr/>
          <p:nvPr/>
        </p:nvSpPr>
        <p:spPr>
          <a:xfrm>
            <a:off x="5148064" y="1844824"/>
            <a:ext cx="2723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Actions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8104" y="3140968"/>
            <a:ext cx="2454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Beliefs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7922" y="4509120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Character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339656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Galatians 5:19-22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/>
          <a:lstStyle/>
          <a:p>
            <a:r>
              <a:rPr lang="en-GB" dirty="0"/>
              <a:t>The acts of the flesh are obvious: sexual immorality, impurity and debauchery; </a:t>
            </a:r>
            <a:r>
              <a:rPr lang="en-GB" baseline="30000" dirty="0"/>
              <a:t>20 </a:t>
            </a:r>
            <a:r>
              <a:rPr lang="en-GB" dirty="0"/>
              <a:t>idolatry and witchcraft; hatred, discord, jealousy, fits of rage, selfish ambition, dissensions, factions </a:t>
            </a:r>
            <a:r>
              <a:rPr lang="en-GB" baseline="30000" dirty="0"/>
              <a:t>21 </a:t>
            </a:r>
            <a:r>
              <a:rPr lang="en-GB" dirty="0"/>
              <a:t>and envy; drunkenness, orgies, and the like. I warn you, as I did before, that those who live like this will not inherit the kingdom of God.</a:t>
            </a:r>
          </a:p>
          <a:p>
            <a:r>
              <a:rPr lang="en-GB" baseline="30000" dirty="0"/>
              <a:t>22 </a:t>
            </a:r>
            <a:r>
              <a:rPr lang="en-GB" dirty="0"/>
              <a:t>But the fruit of the Spirit is love, joy, peace, forbearance, kindness, goodness, faithfulness, </a:t>
            </a:r>
            <a:r>
              <a:rPr lang="en-GB" baseline="30000" dirty="0"/>
              <a:t>23 </a:t>
            </a:r>
            <a:r>
              <a:rPr lang="en-GB" dirty="0"/>
              <a:t>gentleness and self-control. Against such things there is no law. </a:t>
            </a:r>
            <a:r>
              <a:rPr lang="en-GB" baseline="30000" dirty="0"/>
              <a:t>24 </a:t>
            </a:r>
            <a:r>
              <a:rPr lang="en-GB" dirty="0"/>
              <a:t>Those who belong to Christ Jesus have crucified the flesh with its passions and desires. </a:t>
            </a:r>
            <a:r>
              <a:rPr lang="en-GB" baseline="30000" dirty="0"/>
              <a:t>25 </a:t>
            </a:r>
            <a:r>
              <a:rPr lang="en-GB" dirty="0"/>
              <a:t>Since we live by the Spirit, let us keep in step with the Spirit.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3769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84784"/>
            <a:ext cx="5640832" cy="4876800"/>
          </a:xfrm>
        </p:spPr>
      </p:pic>
      <p:sp>
        <p:nvSpPr>
          <p:cNvPr id="5" name="Rectangle 4"/>
          <p:cNvSpPr/>
          <p:nvPr/>
        </p:nvSpPr>
        <p:spPr>
          <a:xfrm>
            <a:off x="5148064" y="1844824"/>
            <a:ext cx="2723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Actions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8104" y="3140968"/>
            <a:ext cx="2454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Beliefs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7922" y="4509120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Character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63006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three are essential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If I have just actions – I’m nothing more than a good person</a:t>
            </a:r>
          </a:p>
          <a:p>
            <a:r>
              <a:rPr lang="en-GB" dirty="0" smtClean="0"/>
              <a:t>If I have only beliefs – I’m nothing more than a religious person</a:t>
            </a:r>
          </a:p>
          <a:p>
            <a:r>
              <a:rPr lang="en-GB" dirty="0" smtClean="0"/>
              <a:t>If I have only character – I’m nothing more than a nice person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9243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84784"/>
            <a:ext cx="5640832" cy="4876800"/>
          </a:xfrm>
        </p:spPr>
      </p:pic>
      <p:sp>
        <p:nvSpPr>
          <p:cNvPr id="5" name="Rectangle 4"/>
          <p:cNvSpPr/>
          <p:nvPr/>
        </p:nvSpPr>
        <p:spPr>
          <a:xfrm>
            <a:off x="5148064" y="1844824"/>
            <a:ext cx="2723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Actions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08104" y="3140968"/>
            <a:ext cx="24545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Beliefs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7922" y="4509120"/>
            <a:ext cx="34163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Character</a:t>
            </a:r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825544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Membership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Use welcome card or email membership@victoriabaptist.org.uk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797152"/>
            <a:ext cx="547339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87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Coins – and the fakes were …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1697906"/>
            <a:ext cx="2931350" cy="4094584"/>
          </a:xfrm>
        </p:spPr>
      </p:pic>
      <p:sp>
        <p:nvSpPr>
          <p:cNvPr id="3" name="Rectangle 2"/>
          <p:cNvSpPr/>
          <p:nvPr/>
        </p:nvSpPr>
        <p:spPr>
          <a:xfrm>
            <a:off x="978982" y="1988840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1680" y="3429000"/>
            <a:ext cx="6848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76484" y="4869160"/>
            <a:ext cx="6463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552303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Prayer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45771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Discovery morning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Discover skills &amp; gifts</a:t>
            </a:r>
          </a:p>
          <a:p>
            <a:pPr marL="0" indent="0" algn="ctr">
              <a:buNone/>
            </a:pPr>
            <a:r>
              <a:rPr lang="en-GB" dirty="0" smtClean="0"/>
              <a:t>31</a:t>
            </a:r>
            <a:r>
              <a:rPr lang="en-GB" baseline="30000" dirty="0" smtClean="0"/>
              <a:t>st</a:t>
            </a:r>
            <a:r>
              <a:rPr lang="en-GB" dirty="0" smtClean="0"/>
              <a:t> May 10.00am – 2.00pm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/>
              <a:t>Use welcome card or email discovery@victoriabaptist.org.uk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4797152"/>
            <a:ext cx="547339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749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2921496"/>
          </a:xfrm>
        </p:spPr>
        <p:txBody>
          <a:bodyPr/>
          <a:lstStyle/>
          <a:p>
            <a:r>
              <a:rPr lang="en-GB" dirty="0" smtClean="0"/>
              <a:t>Are we just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… </a:t>
            </a:r>
            <a:r>
              <a:rPr lang="en-GB" dirty="0" smtClean="0"/>
              <a:t>fakes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653136"/>
            <a:ext cx="6400800" cy="604664"/>
          </a:xfrm>
        </p:spPr>
        <p:txBody>
          <a:bodyPr/>
          <a:lstStyle/>
          <a:p>
            <a:r>
              <a:rPr lang="en-GB" dirty="0" smtClean="0"/>
              <a:t>Spotting the real thing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08507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coins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052736"/>
            <a:ext cx="3491345" cy="4876800"/>
          </a:xfrm>
        </p:spPr>
      </p:pic>
    </p:spTree>
    <p:extLst>
      <p:ext uri="{BB962C8B-B14F-4D97-AF65-F5344CB8AC3E}">
        <p14:creationId xmlns:p14="http://schemas.microsoft.com/office/powerpoint/2010/main" val="22666834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Imitations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Galatians 1</a:t>
            </a:r>
          </a:p>
          <a:p>
            <a:r>
              <a:rPr lang="en-GB" dirty="0" smtClean="0"/>
              <a:t>What produces fake faith</a:t>
            </a:r>
          </a:p>
          <a:p>
            <a:endParaRPr lang="en-GB" dirty="0"/>
          </a:p>
          <a:p>
            <a:r>
              <a:rPr lang="en-GB" dirty="0" smtClean="0"/>
              <a:t>Pluralism</a:t>
            </a:r>
          </a:p>
          <a:p>
            <a:r>
              <a:rPr lang="en-GB" dirty="0" smtClean="0"/>
              <a:t>Universalism</a:t>
            </a:r>
          </a:p>
          <a:p>
            <a:r>
              <a:rPr lang="en-GB" dirty="0" smtClean="0"/>
              <a:t>Sincerity alone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9940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life situations might show up fake faith?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26313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reveals fake faith?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Persecution</a:t>
            </a:r>
          </a:p>
          <a:p>
            <a:endParaRPr lang="en-GB" dirty="0" smtClean="0"/>
          </a:p>
          <a:p>
            <a:r>
              <a:rPr lang="en-GB" dirty="0" smtClean="0"/>
              <a:t>Pain</a:t>
            </a:r>
          </a:p>
          <a:p>
            <a:endParaRPr lang="en-GB" dirty="0"/>
          </a:p>
          <a:p>
            <a:r>
              <a:rPr lang="en-GB" dirty="0"/>
              <a:t>Seeing the real thing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666900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constitutes genuine Christian faith?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857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</TotalTime>
  <Words>464</Words>
  <Application>Microsoft Office PowerPoint</Application>
  <PresentationFormat>On-screen Show (4:3)</PresentationFormat>
  <Paragraphs>78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Clarity</vt:lpstr>
      <vt:lpstr>Small groups</vt:lpstr>
      <vt:lpstr>Membership</vt:lpstr>
      <vt:lpstr>Discovery morning</vt:lpstr>
      <vt:lpstr>Are we just  … fakes</vt:lpstr>
      <vt:lpstr>coins</vt:lpstr>
      <vt:lpstr>Imitations</vt:lpstr>
      <vt:lpstr>Tables</vt:lpstr>
      <vt:lpstr>What reveals fake faith?</vt:lpstr>
      <vt:lpstr>Tables</vt:lpstr>
      <vt:lpstr>What constitutes genuine Christian faith?</vt:lpstr>
      <vt:lpstr>Matthew 7:21-23</vt:lpstr>
      <vt:lpstr>What constitutes genuine Christian faith?</vt:lpstr>
      <vt:lpstr>Apostles’ Creed – 12 tweets</vt:lpstr>
      <vt:lpstr>Apostles' Creed – 12 tweets</vt:lpstr>
      <vt:lpstr>What constitutes genuine Christian faith?</vt:lpstr>
      <vt:lpstr>Galatians 5:19-22</vt:lpstr>
      <vt:lpstr>What constitutes genuine Christian faith?</vt:lpstr>
      <vt:lpstr>All three are essential</vt:lpstr>
      <vt:lpstr>What constitutes genuine Christian faith?</vt:lpstr>
      <vt:lpstr>Coins – and the fakes were …</vt:lpstr>
      <vt:lpstr>Prayer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we just … fakes</dc:title>
  <dc:creator>ianw</dc:creator>
  <cp:lastModifiedBy>ianw</cp:lastModifiedBy>
  <cp:revision>10</cp:revision>
  <dcterms:created xsi:type="dcterms:W3CDTF">2014-05-18T16:34:03Z</dcterms:created>
  <dcterms:modified xsi:type="dcterms:W3CDTF">2014-05-18T17:26:20Z</dcterms:modified>
</cp:coreProperties>
</file>