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65" r:id="rId9"/>
    <p:sldId id="269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6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7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>
            <a:lvl1pPr>
              <a:defRPr sz="5600" b="1" i="0" baseline="0"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400000" algn="t" rotWithShape="0">
                    <a:schemeClr val="accent6">
                      <a:lumMod val="50000"/>
                      <a:alpha val="82000"/>
                    </a:schemeClr>
                  </a:outerShdw>
                </a:effectLst>
                <a:latin typeface="CabaretVoltair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 marL="0" indent="0" algn="ctr">
              <a:buNone/>
              <a:defRPr sz="4400" b="1" i="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2700000" algn="ctr" rotWithShape="0">
                    <a:schemeClr val="bg2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1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8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9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69D5-9AEC-4756-AA46-0F4E2E40A6AC}" type="datetimeFigureOut">
              <a:rPr lang="en-GB" smtClean="0"/>
              <a:t>05/07/2014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01B6-7C28-45B5-86E9-23FF27263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786210"/>
          </a:xfrm>
        </p:spPr>
        <p:txBody>
          <a:bodyPr/>
          <a:lstStyle/>
          <a:p>
            <a:r>
              <a:rPr lang="en-GB" dirty="0" smtClean="0"/>
              <a:t>Changing your name?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4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77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6"/>
            <a:ext cx="9144000" cy="7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Ruth’s BIG IDEAS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Redemption</a:t>
            </a:r>
          </a:p>
          <a:p>
            <a:r>
              <a:rPr lang="en-GB" dirty="0" smtClean="0"/>
              <a:t>Returning home</a:t>
            </a:r>
          </a:p>
          <a:p>
            <a:r>
              <a:rPr lang="en-GB" dirty="0" smtClean="0"/>
              <a:t>Kindness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backdrop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“The days when the Judges ruled” (v1)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2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family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Elimelech</a:t>
            </a:r>
            <a:r>
              <a:rPr lang="en-GB" dirty="0" smtClean="0"/>
              <a:t> – “God is my king”</a:t>
            </a:r>
          </a:p>
          <a:p>
            <a:r>
              <a:rPr lang="en-GB" dirty="0" smtClean="0"/>
              <a:t>Naomi – “Sweet”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Husband, two sons, homeland,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24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786210"/>
          </a:xfrm>
        </p:spPr>
        <p:txBody>
          <a:bodyPr/>
          <a:lstStyle/>
          <a:p>
            <a:r>
              <a:rPr lang="en-GB" dirty="0" smtClean="0"/>
              <a:t>The turning point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naomi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52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5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7064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786210"/>
          </a:xfrm>
        </p:spPr>
        <p:txBody>
          <a:bodyPr/>
          <a:lstStyle/>
          <a:p>
            <a:r>
              <a:rPr lang="en-GB" dirty="0" smtClean="0"/>
              <a:t>The turning point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ruth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96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Office PowerPoint</Application>
  <PresentationFormat>On-screen Show (4:3)</PresentationFormat>
  <Paragraphs>14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Ruth’s BIG IDEAS</vt:lpstr>
      <vt:lpstr>The backdrop</vt:lpstr>
      <vt:lpstr>The family</vt:lpstr>
      <vt:lpstr>The loss</vt:lpstr>
      <vt:lpstr>The turning point for naomi</vt:lpstr>
      <vt:lpstr>The turning point for ruth</vt:lpstr>
      <vt:lpstr>Changing your name?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ianw</dc:creator>
  <cp:lastModifiedBy>ianw</cp:lastModifiedBy>
  <cp:revision>6</cp:revision>
  <dcterms:created xsi:type="dcterms:W3CDTF">2014-07-05T10:11:05Z</dcterms:created>
  <dcterms:modified xsi:type="dcterms:W3CDTF">2014-07-05T10:35:06Z</dcterms:modified>
</cp:coreProperties>
</file>