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4" r:id="rId3"/>
    <p:sldId id="285" r:id="rId4"/>
    <p:sldId id="272" r:id="rId5"/>
    <p:sldId id="273" r:id="rId6"/>
    <p:sldId id="256" r:id="rId7"/>
    <p:sldId id="259" r:id="rId8"/>
    <p:sldId id="257" r:id="rId9"/>
    <p:sldId id="274" r:id="rId10"/>
    <p:sldId id="283" r:id="rId11"/>
    <p:sldId id="275" r:id="rId12"/>
    <p:sldId id="276" r:id="rId13"/>
    <p:sldId id="277" r:id="rId14"/>
    <p:sldId id="278" r:id="rId15"/>
    <p:sldId id="279" r:id="rId16"/>
    <p:sldId id="268" r:id="rId17"/>
    <p:sldId id="280" r:id="rId18"/>
    <p:sldId id="282" r:id="rId19"/>
    <p:sldId id="281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20/07/2014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4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20/07/2014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20/07/2014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>
            <a:lvl1pPr>
              <a:defRPr sz="5600" b="1" i="0" baseline="0"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400000" algn="t" rotWithShape="0">
                    <a:schemeClr val="accent6">
                      <a:lumMod val="50000"/>
                      <a:alpha val="82000"/>
                    </a:schemeClr>
                  </a:outerShdw>
                </a:effectLst>
                <a:latin typeface="CabaretVoltair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>
            <a:lvl1pPr marL="0" indent="0" algn="ctr">
              <a:buNone/>
              <a:defRPr sz="4400" b="1" i="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50800" dir="2700000" algn="ctr" rotWithShape="0">
                    <a:schemeClr val="bg2"/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20/07/2014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20/07/2014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20/07/2014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20/07/2014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20/07/2014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8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20/07/2014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20/07/2014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8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20/07/2014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69D5-9AEC-4756-AA46-0F4E2E40A6AC}" type="datetimeFigureOut">
              <a:rPr lang="en-GB" smtClean="0"/>
              <a:t>20/07/2014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8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301208"/>
            <a:ext cx="1032897" cy="12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7157" y="188640"/>
            <a:ext cx="495520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Wor</a:t>
            </a:r>
            <a:endParaRPr lang="en-US" sz="20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TC Avant Garde Gothic Demi" panose="020B0802020202020204" pitchFamily="34" charset="0"/>
              <a:ea typeface="AniTypewriter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1052" y="1539779"/>
            <a:ext cx="551946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king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0711" y="4700006"/>
            <a:ext cx="2443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1031" y="5941729"/>
            <a:ext cx="18453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(3:2)</a:t>
            </a:r>
          </a:p>
        </p:txBody>
      </p:sp>
    </p:spTree>
    <p:extLst>
      <p:ext uri="{BB962C8B-B14F-4D97-AF65-F5344CB8AC3E}">
        <p14:creationId xmlns:p14="http://schemas.microsoft.com/office/powerpoint/2010/main" val="11832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2851" y="188640"/>
            <a:ext cx="931537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Respon</a:t>
            </a:r>
            <a:endParaRPr lang="en-US" sz="20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TC Avant Garde Gothic Demi" panose="020B0802020202020204" pitchFamily="34" charset="0"/>
              <a:ea typeface="AniTypewriter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1980" y="1539779"/>
            <a:ext cx="587853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sible</a:t>
            </a:r>
            <a:endParaRPr lang="en-US" sz="20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TC Avant Garde Gothic Demi" panose="020B0802020202020204" pitchFamily="34" charset="0"/>
              <a:ea typeface="AniTypewriter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0711" y="4700006"/>
            <a:ext cx="2443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3601" y="5941729"/>
            <a:ext cx="34628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(2:15-16)</a:t>
            </a:r>
          </a:p>
        </p:txBody>
      </p:sp>
    </p:spTree>
    <p:extLst>
      <p:ext uri="{BB962C8B-B14F-4D97-AF65-F5344CB8AC3E}">
        <p14:creationId xmlns:p14="http://schemas.microsoft.com/office/powerpoint/2010/main" val="26978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8928" y="188640"/>
            <a:ext cx="813556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Protec</a:t>
            </a:r>
            <a:endParaRPr lang="en-US" sz="20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TC Avant Garde Gothic Demi" panose="020B0802020202020204" pitchFamily="34" charset="0"/>
              <a:ea typeface="AniTypewriter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3088" y="1539779"/>
            <a:ext cx="464742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tive</a:t>
            </a:r>
            <a:endParaRPr lang="en-US" sz="20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TC Avant Garde Gothic Demi" panose="020B0802020202020204" pitchFamily="34" charset="0"/>
              <a:ea typeface="AniTypewriter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0711" y="4700006"/>
            <a:ext cx="2443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1031" y="5941729"/>
            <a:ext cx="18453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(2:8)</a:t>
            </a:r>
          </a:p>
        </p:txBody>
      </p:sp>
    </p:spTree>
    <p:extLst>
      <p:ext uri="{BB962C8B-B14F-4D97-AF65-F5344CB8AC3E}">
        <p14:creationId xmlns:p14="http://schemas.microsoft.com/office/powerpoint/2010/main" val="5945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0961" y="188640"/>
            <a:ext cx="726352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Grate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3267" y="1539779"/>
            <a:ext cx="305724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ful</a:t>
            </a:r>
            <a:endParaRPr lang="en-US" sz="20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TC Avant Garde Gothic Demi" panose="020B0802020202020204" pitchFamily="34" charset="0"/>
              <a:ea typeface="AniTypewriter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0711" y="4700006"/>
            <a:ext cx="2443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9823" y="5941729"/>
            <a:ext cx="22765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(3:10)</a:t>
            </a:r>
          </a:p>
        </p:txBody>
      </p:sp>
    </p:spTree>
    <p:extLst>
      <p:ext uri="{BB962C8B-B14F-4D97-AF65-F5344CB8AC3E}">
        <p14:creationId xmlns:p14="http://schemas.microsoft.com/office/powerpoint/2010/main" val="22933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8738" y="188640"/>
            <a:ext cx="695575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Contr</a:t>
            </a:r>
            <a:endParaRPr lang="en-US" sz="20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TC Avant Garde Gothic Demi" panose="020B0802020202020204" pitchFamily="34" charset="0"/>
              <a:ea typeface="AniTypewriter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9021" y="1539779"/>
            <a:ext cx="639149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olled</a:t>
            </a:r>
            <a:endParaRPr lang="en-US" sz="20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TC Avant Garde Gothic Demi" panose="020B0802020202020204" pitchFamily="34" charset="0"/>
              <a:ea typeface="AniTypewriter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0711" y="4700006"/>
            <a:ext cx="2443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3601" y="5941729"/>
            <a:ext cx="34628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(3:11-12)</a:t>
            </a:r>
          </a:p>
        </p:txBody>
      </p:sp>
    </p:spTree>
    <p:extLst>
      <p:ext uri="{BB962C8B-B14F-4D97-AF65-F5344CB8AC3E}">
        <p14:creationId xmlns:p14="http://schemas.microsoft.com/office/powerpoint/2010/main" val="28826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8000" y="188640"/>
            <a:ext cx="777648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Godly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0711" y="4700006"/>
            <a:ext cx="2443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7072" y="5941729"/>
            <a:ext cx="45993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(3:10 &amp; 13b)</a:t>
            </a:r>
          </a:p>
        </p:txBody>
      </p:sp>
    </p:spTree>
    <p:extLst>
      <p:ext uri="{BB962C8B-B14F-4D97-AF65-F5344CB8AC3E}">
        <p14:creationId xmlns:p14="http://schemas.microsoft.com/office/powerpoint/2010/main" val="145482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1052" y="188640"/>
            <a:ext cx="551946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Gen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7162" y="1556792"/>
            <a:ext cx="695575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erous</a:t>
            </a:r>
            <a:endParaRPr lang="en-US" sz="20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TC Avant Garde Gothic Demi" panose="020B0802020202020204" pitchFamily="34" charset="0"/>
              <a:ea typeface="AniTypewriter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0711" y="4700006"/>
            <a:ext cx="2443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9823" y="5941729"/>
            <a:ext cx="22765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(3:15)</a:t>
            </a:r>
          </a:p>
        </p:txBody>
      </p:sp>
    </p:spTree>
    <p:extLst>
      <p:ext uri="{BB962C8B-B14F-4D97-AF65-F5344CB8AC3E}">
        <p14:creationId xmlns:p14="http://schemas.microsoft.com/office/powerpoint/2010/main" val="9307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1330" y="188640"/>
            <a:ext cx="685315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Deter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6250" y="1539779"/>
            <a:ext cx="808426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mined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0711" y="4700006"/>
            <a:ext cx="2443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man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9823" y="5941729"/>
            <a:ext cx="22765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C Avant Garde Gothic Demi" panose="020B0802020202020204" pitchFamily="34" charset="0"/>
                <a:ea typeface="AniTypewriter" panose="02000603000000000000" pitchFamily="2" charset="0"/>
              </a:rPr>
              <a:t>(3:18)</a:t>
            </a:r>
          </a:p>
        </p:txBody>
      </p:sp>
    </p:spTree>
    <p:extLst>
      <p:ext uri="{BB962C8B-B14F-4D97-AF65-F5344CB8AC3E}">
        <p14:creationId xmlns:p14="http://schemas.microsoft.com/office/powerpoint/2010/main" val="10586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301208"/>
            <a:ext cx="1032897" cy="12597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91680" y="764704"/>
                <a:ext cx="4277709" cy="4290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0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l-GR" sz="20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0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l-GR" sz="20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764704"/>
                <a:ext cx="4277709" cy="42900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1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301208"/>
            <a:ext cx="1032897" cy="12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60" y="0"/>
            <a:ext cx="48492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301208"/>
            <a:ext cx="1032897" cy="12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301208"/>
            <a:ext cx="1032897" cy="12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6"/>
            <a:ext cx="9144000" cy="7036594"/>
          </a:xfrm>
          <a:prstGeom prst="rect">
            <a:avLst/>
          </a:prstGeom>
        </p:spPr>
      </p:pic>
      <p:pic>
        <p:nvPicPr>
          <p:cNvPr id="3" name="Ruth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5275" y="2348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59</Words>
  <Application>Microsoft Office PowerPoint</Application>
  <PresentationFormat>On-screen Show (4:3)</PresentationFormat>
  <Paragraphs>32</Paragraphs>
  <Slides>20</Slides>
  <Notes>0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ianw</dc:creator>
  <cp:lastModifiedBy>ianw</cp:lastModifiedBy>
  <cp:revision>19</cp:revision>
  <dcterms:created xsi:type="dcterms:W3CDTF">2014-07-05T10:11:05Z</dcterms:created>
  <dcterms:modified xsi:type="dcterms:W3CDTF">2014-07-20T11:33:56Z</dcterms:modified>
</cp:coreProperties>
</file>